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440000" cx="914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4">
          <p15:clr>
            <a:srgbClr val="747775"/>
          </p15:clr>
        </p15:guide>
        <p15:guide id="2" pos="28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 orient="horz"/>
        <p:guide pos="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071925f63_0_61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071925f6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1b6eebd8a_0_9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1b6eebd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1b6eebd8a_0_12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1b6eebd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41b6eebd8a_0_15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41b6eebd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1b6eebd8a_0_18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1b6eebd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1b6eebd8a_0_21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1b6eebd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071925f63_0_64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071925f6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4071925f63_0_58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4071925f6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071925f63_0_15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071925f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071925f63_0_18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071925f6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071925f63_0_12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071925f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1b6eebd8a_0_0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41b6eebd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1b6eebd8a_0_3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1b6eebd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1b6eebd8a_0_6:notes"/>
          <p:cNvSpPr/>
          <p:nvPr>
            <p:ph idx="2" type="sldImg"/>
          </p:nvPr>
        </p:nvSpPr>
        <p:spPr>
          <a:xfrm>
            <a:off x="2340602" y="685800"/>
            <a:ext cx="2177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1b6eebd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1" y="208455"/>
            <a:ext cx="852000" cy="5748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" y="793456"/>
            <a:ext cx="852000" cy="2217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" y="309676"/>
            <a:ext cx="852000" cy="5496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" y="882513"/>
            <a:ext cx="852000" cy="3642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 algn="ctr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 algn="ctr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 algn="ctr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 algn="ctr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 algn="ctr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" y="602163"/>
            <a:ext cx="852000" cy="2358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" y="322653"/>
            <a:ext cx="8520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" y="322653"/>
            <a:ext cx="3999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" y="322653"/>
            <a:ext cx="399900" cy="9564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" y="155549"/>
            <a:ext cx="280800" cy="2118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 sz="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" y="389039"/>
            <a:ext cx="280800" cy="8901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1300" lvl="0" marL="4572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 sz="200"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 sz="200"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 sz="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" y="126026"/>
            <a:ext cx="636900" cy="1145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" y="-35"/>
            <a:ext cx="457200" cy="144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225" lIns="14225" spcFirstLastPara="1" rIns="14225" wrap="square" tIns="14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" y="345246"/>
            <a:ext cx="404400" cy="414900"/>
          </a:xfrm>
          <a:prstGeom prst="rect">
            <a:avLst/>
          </a:prstGeom>
        </p:spPr>
        <p:txBody>
          <a:bodyPr anchorCtr="0" anchor="b" bIns="14225" lIns="14225" spcFirstLastPara="1" rIns="14225" wrap="square" tIns="142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" y="784763"/>
            <a:ext cx="404400" cy="345900"/>
          </a:xfrm>
          <a:prstGeom prst="rect">
            <a:avLst/>
          </a:prstGeom>
        </p:spPr>
        <p:txBody>
          <a:bodyPr anchorCtr="0" anchor="t" bIns="14225" lIns="14225" spcFirstLastPara="1" rIns="14225" wrap="square" tIns="142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" y="202716"/>
            <a:ext cx="383700" cy="10344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indent="-247650" lvl="0" marL="457200">
              <a:spcBef>
                <a:spcPts val="0"/>
              </a:spcBef>
              <a:spcAft>
                <a:spcPts val="0"/>
              </a:spcAft>
              <a:buSzPts val="300"/>
              <a:buChar char="●"/>
              <a:defRPr/>
            </a:lvl1pPr>
            <a:lvl2pPr indent="-241300" lvl="1" marL="9144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2pPr>
            <a:lvl3pPr indent="-241300" lvl="2" marL="13716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3pPr>
            <a:lvl4pPr indent="-241300" lvl="3" marL="18288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4pPr>
            <a:lvl5pPr indent="-241300" lvl="4" marL="22860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5pPr>
            <a:lvl6pPr indent="-241300" lvl="5" marL="27432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6pPr>
            <a:lvl7pPr indent="-241300" lvl="6" marL="3200400">
              <a:spcBef>
                <a:spcPts val="0"/>
              </a:spcBef>
              <a:spcAft>
                <a:spcPts val="0"/>
              </a:spcAft>
              <a:buSzPts val="200"/>
              <a:buChar char="●"/>
              <a:defRPr/>
            </a:lvl7pPr>
            <a:lvl8pPr indent="-241300" lvl="7" marL="3657600">
              <a:spcBef>
                <a:spcPts val="0"/>
              </a:spcBef>
              <a:spcAft>
                <a:spcPts val="0"/>
              </a:spcAft>
              <a:buSzPts val="200"/>
              <a:buChar char="○"/>
              <a:defRPr/>
            </a:lvl8pPr>
            <a:lvl9pPr indent="-241300" lvl="8" marL="4114800">
              <a:spcBef>
                <a:spcPts val="0"/>
              </a:spcBef>
              <a:spcAft>
                <a:spcPts val="0"/>
              </a:spcAft>
              <a:buSzPts val="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" y="1184413"/>
            <a:ext cx="600000" cy="1695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</p:spPr>
        <p:txBody>
          <a:bodyPr anchorCtr="0" anchor="ctr" bIns="14225" lIns="14225" spcFirstLastPara="1" rIns="14225" wrap="square" tIns="142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" y="124591"/>
            <a:ext cx="852000" cy="1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5" lIns="14225" spcFirstLastPara="1" rIns="14225" wrap="square" tIns="142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" y="322653"/>
            <a:ext cx="8520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225" lIns="14225" spcFirstLastPara="1" rIns="14225" wrap="square" tIns="14225">
            <a:normAutofit/>
          </a:bodyPr>
          <a:lstStyle>
            <a:lvl1pPr indent="-2476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"/>
              <a:buChar char="●"/>
              <a:defRPr sz="300">
                <a:solidFill>
                  <a:schemeClr val="dk2"/>
                </a:solidFill>
              </a:defRPr>
            </a:lvl1pPr>
            <a:lvl2pPr indent="-241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2pPr>
            <a:lvl3pPr indent="-241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3pPr>
            <a:lvl4pPr indent="-241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●"/>
              <a:defRPr sz="200">
                <a:solidFill>
                  <a:schemeClr val="dk2"/>
                </a:solidFill>
              </a:defRPr>
            </a:lvl4pPr>
            <a:lvl5pPr indent="-241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5pPr>
            <a:lvl6pPr indent="-241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6pPr>
            <a:lvl7pPr indent="-241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●"/>
              <a:defRPr sz="200">
                <a:solidFill>
                  <a:schemeClr val="dk2"/>
                </a:solidFill>
              </a:defRPr>
            </a:lvl7pPr>
            <a:lvl8pPr indent="-241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○"/>
              <a:defRPr sz="200">
                <a:solidFill>
                  <a:schemeClr val="dk2"/>
                </a:solidFill>
              </a:defRPr>
            </a:lvl8pPr>
            <a:lvl9pPr indent="-241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Char char="■"/>
              <a:defRPr sz="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6" y="1305538"/>
            <a:ext cx="54900" cy="1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5" lIns="14225" spcFirstLastPara="1" rIns="14225" wrap="square" tIns="14225">
            <a:normAutofit/>
          </a:bodyPr>
          <a:lstStyle>
            <a:lvl1pPr lvl="0" algn="r">
              <a:buNone/>
              <a:defRPr sz="200">
                <a:solidFill>
                  <a:schemeClr val="dk2"/>
                </a:solidFill>
              </a:defRPr>
            </a:lvl1pPr>
            <a:lvl2pPr lvl="1" algn="r">
              <a:buNone/>
              <a:defRPr sz="200">
                <a:solidFill>
                  <a:schemeClr val="dk2"/>
                </a:solidFill>
              </a:defRPr>
            </a:lvl2pPr>
            <a:lvl3pPr lvl="2" algn="r">
              <a:buNone/>
              <a:defRPr sz="200">
                <a:solidFill>
                  <a:schemeClr val="dk2"/>
                </a:solidFill>
              </a:defRPr>
            </a:lvl3pPr>
            <a:lvl4pPr lvl="3" algn="r">
              <a:buNone/>
              <a:defRPr sz="200">
                <a:solidFill>
                  <a:schemeClr val="dk2"/>
                </a:solidFill>
              </a:defRPr>
            </a:lvl4pPr>
            <a:lvl5pPr lvl="4" algn="r">
              <a:buNone/>
              <a:defRPr sz="200">
                <a:solidFill>
                  <a:schemeClr val="dk2"/>
                </a:solidFill>
              </a:defRPr>
            </a:lvl5pPr>
            <a:lvl6pPr lvl="5" algn="r">
              <a:buNone/>
              <a:defRPr sz="200">
                <a:solidFill>
                  <a:schemeClr val="dk2"/>
                </a:solidFill>
              </a:defRPr>
            </a:lvl6pPr>
            <a:lvl7pPr lvl="6" algn="r">
              <a:buNone/>
              <a:defRPr sz="200">
                <a:solidFill>
                  <a:schemeClr val="dk2"/>
                </a:solidFill>
              </a:defRPr>
            </a:lvl7pPr>
            <a:lvl8pPr lvl="7" algn="r">
              <a:buNone/>
              <a:defRPr sz="200">
                <a:solidFill>
                  <a:schemeClr val="dk2"/>
                </a:solidFill>
              </a:defRPr>
            </a:lvl8pPr>
            <a:lvl9pPr lvl="8" algn="r">
              <a:buNone/>
              <a:defRPr sz="2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9319" l="24344" r="26074" t="48621"/>
          <a:stretch/>
        </p:blipFill>
        <p:spPr>
          <a:xfrm>
            <a:off x="57463" y="43050"/>
            <a:ext cx="799473" cy="2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9" y="903149"/>
            <a:ext cx="754202" cy="47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0" y="294525"/>
            <a:ext cx="818299" cy="5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6" y="149425"/>
            <a:ext cx="808351" cy="50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5" y="740725"/>
            <a:ext cx="808361" cy="50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20389" l="24275" r="27406" t="49223"/>
          <a:stretch/>
        </p:blipFill>
        <p:spPr>
          <a:xfrm>
            <a:off x="75038" y="39525"/>
            <a:ext cx="764324" cy="30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38" y="313575"/>
            <a:ext cx="724526" cy="4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50" y="860200"/>
            <a:ext cx="724526" cy="452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8" y="48350"/>
            <a:ext cx="794824" cy="4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0" y="578850"/>
            <a:ext cx="794798" cy="496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0" y="36625"/>
            <a:ext cx="832348" cy="5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0" y="606675"/>
            <a:ext cx="832358" cy="52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3" y="19025"/>
            <a:ext cx="860175" cy="53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